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7" r:id="rId10"/>
    <p:sldId id="268" r:id="rId11"/>
    <p:sldId id="264" r:id="rId12"/>
    <p:sldId id="26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-108" y="-30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22/01/2014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01C27-67D1-46EB-9AD8-47C60D922646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45524-0479-4581-AA2C-C4914E524BE2}" type="datetime1">
              <a:rPr lang="en-US" smtClean="0"/>
              <a:t>22-Jan-14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AC8CB-16B0-41DB-944A-BFA3095BBDCB}" type="datetime1">
              <a:rPr lang="en-US" smtClean="0"/>
              <a:t>22-Jan-14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31CAF-CA13-4F55-95DD-3D00CC03A2B7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E6403BFC-E579-4F4C-AA69-98AB60DA304A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88423-C3B5-4BBC-8874-3A78EEC5A5BA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C577C-27E0-49B8-8FE6-B079CBA8CD3A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1F32-FA7E-4188-92B4-F1D76EAA519F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122AC417-9D8B-4CD9-961B-B0069E2779DE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Mögliche Vorschlagstypen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Empty Item (</a:t>
            </a:r>
            <a:r>
              <a:rPr lang="de-DE" dirty="0" err="1" smtClean="0"/>
              <a:t>new</a:t>
            </a:r>
            <a:r>
              <a:rPr lang="de-DE" dirty="0" smtClean="0"/>
              <a:t> Item) – </a:t>
            </a:r>
            <a:r>
              <a:rPr lang="de-DE" dirty="0" err="1" smtClean="0"/>
              <a:t>task</a:t>
            </a:r>
            <a:r>
              <a:rPr lang="de-DE" dirty="0" smtClean="0"/>
              <a:t> : find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  <a:p>
            <a:r>
              <a:rPr lang="de-DE" dirty="0" err="1" smtClean="0"/>
              <a:t>Existing</a:t>
            </a:r>
            <a:r>
              <a:rPr lang="de-DE" dirty="0" smtClean="0"/>
              <a:t> Item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list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r>
              <a:rPr lang="de-DE" dirty="0" smtClean="0"/>
              <a:t>More </a:t>
            </a:r>
            <a:r>
              <a:rPr lang="de-DE" dirty="0" err="1" smtClean="0"/>
              <a:t>detailed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(</a:t>
            </a:r>
            <a:r>
              <a:rPr lang="de-DE" dirty="0" err="1" smtClean="0"/>
              <a:t>values</a:t>
            </a:r>
            <a:r>
              <a:rPr lang="de-DE" dirty="0" smtClean="0"/>
              <a:t>, </a:t>
            </a:r>
            <a:r>
              <a:rPr lang="de-DE" dirty="0" err="1" smtClean="0"/>
              <a:t>qualifier</a:t>
            </a:r>
            <a:r>
              <a:rPr lang="de-DE" dirty="0"/>
              <a:t> </a:t>
            </a:r>
            <a:r>
              <a:rPr lang="de-DE" dirty="0" smtClean="0"/>
              <a:t>etc.)</a:t>
            </a:r>
            <a:endParaRPr lang="en-US" dirty="0"/>
          </a:p>
          <a:p>
            <a:endParaRPr lang="de-DE" dirty="0" smtClean="0"/>
          </a:p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6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Datenerfassung, Vorberechnung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Python </a:t>
            </a:r>
            <a:r>
              <a:rPr lang="de-DE" dirty="0" err="1" smtClean="0"/>
              <a:t>scripts</a:t>
            </a:r>
            <a:r>
              <a:rPr lang="de-DE" dirty="0" smtClean="0"/>
              <a:t>, </a:t>
            </a:r>
          </a:p>
          <a:p>
            <a:r>
              <a:rPr lang="de-DE" dirty="0" err="1" smtClean="0"/>
              <a:t>Dumps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Dumpformat</a:t>
            </a:r>
            <a:r>
              <a:rPr lang="en-US" dirty="0" smtClean="0"/>
              <a:t> (xml -&gt; </a:t>
            </a:r>
            <a:r>
              <a:rPr lang="en-US" dirty="0" err="1" smtClean="0"/>
              <a:t>json</a:t>
            </a:r>
            <a:r>
              <a:rPr lang="en-US" dirty="0" smtClean="0"/>
              <a:t>)</a:t>
            </a:r>
            <a:endParaRPr lang="de-DE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D867-1AA9-4A20-86B0-EA0DDFAF6D6E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Wikidata.lib </a:t>
            </a:r>
            <a:r>
              <a:rPr lang="en-GB" dirty="0" err="1" smtClean="0"/>
              <a:t>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83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Suggestion Berechnung mit 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Correlation</a:t>
            </a:r>
            <a:r>
              <a:rPr lang="de-DE" dirty="0" smtClean="0"/>
              <a:t> </a:t>
            </a:r>
            <a:r>
              <a:rPr lang="de-DE" dirty="0" err="1" smtClean="0"/>
              <a:t>tables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B1F33-75A9-4785-ADEF-4EFF8995F40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31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8DFC0-7B20-492B-9232-DE8C9DDB6E22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? 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?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817E9-A839-4D9A-BE09-AD56F1F77D6C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(Liste v Aufgaben)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initial </a:t>
            </a:r>
            <a:r>
              <a:rPr lang="de-DE" dirty="0" err="1" smtClean="0"/>
              <a:t>tasks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01D9F-F13D-4791-B97C-3E7A86A45007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PubSubHubub</a:t>
            </a:r>
            <a:r>
              <a:rPr lang="de-DE" dirty="0" smtClean="0"/>
              <a:t> </a:t>
            </a:r>
          </a:p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5309-266B-4A9E-8818-B51C485C5C88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4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Gerrit, Labs, Accounts, </a:t>
            </a:r>
            <a:r>
              <a:rPr lang="de-DE" dirty="0" err="1" smtClean="0"/>
              <a:t>waiting</a:t>
            </a:r>
            <a:r>
              <a:rPr lang="de-DE" dirty="0" smtClean="0"/>
              <a:t> time, </a:t>
            </a:r>
            <a:r>
              <a:rPr lang="de-DE" dirty="0" err="1" smtClean="0"/>
              <a:t>review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, </a:t>
            </a:r>
            <a:r>
              <a:rPr lang="de-DE" dirty="0" err="1" smtClean="0"/>
              <a:t>architecture</a:t>
            </a:r>
            <a:r>
              <a:rPr lang="de-DE" dirty="0" smtClean="0"/>
              <a:t>…</a:t>
            </a:r>
          </a:p>
          <a:p>
            <a:endParaRPr lang="de-DE" dirty="0"/>
          </a:p>
          <a:p>
            <a:r>
              <a:rPr lang="de-DE" dirty="0" smtClean="0"/>
              <a:t>Mailing List (</a:t>
            </a:r>
            <a:r>
              <a:rPr lang="de-DE" dirty="0" err="1" smtClean="0"/>
              <a:t>active</a:t>
            </a:r>
            <a:r>
              <a:rPr lang="de-DE" dirty="0" smtClean="0"/>
              <a:t> </a:t>
            </a:r>
            <a:r>
              <a:rPr lang="de-DE" dirty="0" err="1" smtClean="0"/>
              <a:t>community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AD32-3CF7-4A6D-A56A-4FD051C29FFA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834E-E8DD-437E-9A3F-724A54F521A2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Property </a:t>
            </a:r>
            <a:r>
              <a:rPr lang="de-DE" dirty="0" err="1" smtClean="0"/>
              <a:t>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?</a:t>
            </a:r>
          </a:p>
          <a:p>
            <a:endParaRPr lang="de-DE" dirty="0"/>
          </a:p>
          <a:p>
            <a:r>
              <a:rPr lang="de-DE" dirty="0" smtClean="0"/>
              <a:t>Rapid </a:t>
            </a:r>
            <a:r>
              <a:rPr lang="de-DE" dirty="0" err="1" smtClean="0"/>
              <a:t>Prototyping</a:t>
            </a:r>
            <a:r>
              <a:rPr lang="de-DE" dirty="0" smtClean="0"/>
              <a:t>, </a:t>
            </a:r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/>
          </a:p>
          <a:p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r>
              <a:rPr lang="de-DE" dirty="0" smtClean="0"/>
              <a:t> (+ personal </a:t>
            </a:r>
            <a:r>
              <a:rPr lang="de-DE" dirty="0" err="1" smtClean="0"/>
              <a:t>meetings</a:t>
            </a:r>
            <a:r>
              <a:rPr lang="de-DE" dirty="0" smtClean="0"/>
              <a:t>) -&gt; instant </a:t>
            </a:r>
            <a:r>
              <a:rPr lang="de-DE" dirty="0" err="1" smtClean="0"/>
              <a:t>review</a:t>
            </a:r>
            <a:endParaRPr lang="de-DE" dirty="0" smtClean="0"/>
          </a:p>
          <a:p>
            <a:r>
              <a:rPr lang="de-DE" dirty="0" smtClean="0"/>
              <a:t>3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r>
              <a:rPr lang="de-DE" dirty="0" smtClean="0"/>
              <a:t> (</a:t>
            </a: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persons</a:t>
            </a:r>
            <a:r>
              <a:rPr lang="de-DE" dirty="0" smtClean="0"/>
              <a:t>)</a:t>
            </a:r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DE1F1-5022-4F0F-97DD-C5BFA7D7F2D0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contacts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07B54-6D51-4802-90D5-ACCD3E16C189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1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220</Words>
  <Application>Microsoft Office PowerPoint</Application>
  <PresentationFormat>Custom</PresentationFormat>
  <Paragraphs>85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powerpoint_hpi_cgs_wide</vt:lpstr>
      <vt:lpstr>Wikidata.lib</vt:lpstr>
      <vt:lpstr>Agenda</vt:lpstr>
      <vt:lpstr>Wikidata</vt:lpstr>
      <vt:lpstr>Improve it(Liste v Aufgaben)</vt:lpstr>
      <vt:lpstr>Projects</vt:lpstr>
      <vt:lpstr>Meta meta meta</vt:lpstr>
      <vt:lpstr>Demo</vt:lpstr>
      <vt:lpstr>Property Process</vt:lpstr>
      <vt:lpstr>Introduction wikidata contacts</vt:lpstr>
      <vt:lpstr>Mögliche Vorschlagstypen</vt:lpstr>
      <vt:lpstr>Datenerfassung, Vorberechnung</vt:lpstr>
      <vt:lpstr>Suggestion Berechnung mit SQL</vt:lpstr>
      <vt:lpstr>Future plans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virginia.weidhaas</cp:lastModifiedBy>
  <cp:revision>12</cp:revision>
  <dcterms:created xsi:type="dcterms:W3CDTF">2014-01-22T15:15:36Z</dcterms:created>
  <dcterms:modified xsi:type="dcterms:W3CDTF">2014-01-22T16:54:39Z</dcterms:modified>
</cp:coreProperties>
</file>

<file path=docProps/thumbnail.jpeg>
</file>